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9" r:id="rId6"/>
    <p:sldId id="262" r:id="rId7"/>
    <p:sldId id="266" r:id="rId8"/>
    <p:sldId id="263" r:id="rId9"/>
    <p:sldId id="264" r:id="rId10"/>
    <p:sldId id="265" r:id="rId11"/>
    <p:sldId id="267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8" d="100"/>
          <a:sy n="78" d="100"/>
        </p:scale>
        <p:origin x="-1128" y="6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EFD1"/>
            </a:gs>
            <a:gs pos="64999">
              <a:srgbClr val="F0EBD5"/>
            </a:gs>
            <a:gs pos="100000">
              <a:srgbClr val="D1C39F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Как приумножить деньги?</a:t>
            </a:r>
            <a:endParaRPr lang="ru-RU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39552" y="404664"/>
            <a:ext cx="8229600" cy="676672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ru-RU" sz="4000" b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Курт</a:t>
            </a:r>
            <a:r>
              <a:rPr lang="ru-RU" sz="40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– жестяная банка</a:t>
            </a:r>
            <a:endParaRPr lang="ru-RU" sz="4000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102" name="Picture 6" descr="ÐÐ°ÑÑÐ¸Ð½ÐºÐ¸ Ð¿Ð¾ Ð·Ð°Ð¿ÑÐ¾ÑÑ ÐºÑÑÑ Ð¶ÐµÑÑÑÐ½Ð°Ñ Ð±Ð°Ð½ÐºÐ°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484784"/>
            <a:ext cx="7181495" cy="4464496"/>
          </a:xfrm>
          <a:prstGeom prst="rect">
            <a:avLst/>
          </a:prstGeom>
          <a:noFill/>
        </p:spPr>
      </p:pic>
      <p:pic>
        <p:nvPicPr>
          <p:cNvPr id="4098" name="Picture 2" descr="ÐÐ°ÑÑÐ¸Ð½ÐºÐ¸ Ð¿Ð¾ Ð·Ð°Ð¿ÑÐ¾ÑÑ ÐºÑÑÑ Ð¶ÐµÑÑÑÐ½Ð°Ñ Ð±Ð°Ð½ÐºÐ°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40152" y="1484784"/>
            <a:ext cx="2952328" cy="442296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Можно начать свое дело</a:t>
            </a:r>
            <a:endParaRPr lang="ru-RU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395536" y="5877272"/>
            <a:ext cx="8229600" cy="536923"/>
          </a:xfrm>
        </p:spPr>
        <p:txBody>
          <a:bodyPr>
            <a:normAutofit lnSpcReduction="10000"/>
          </a:bodyPr>
          <a:lstStyle/>
          <a:p>
            <a:pPr algn="ctr">
              <a:buNone/>
            </a:pPr>
            <a:r>
              <a:rPr lang="ru-RU" b="1" i="1" dirty="0" smtClean="0"/>
              <a:t>Музей мусора</a:t>
            </a:r>
            <a:endParaRPr lang="ru-RU" b="1" i="1" dirty="0"/>
          </a:p>
        </p:txBody>
      </p:sp>
      <p:pic>
        <p:nvPicPr>
          <p:cNvPr id="2050" name="Picture 2" descr="ÐÐ°ÑÑÐ¸Ð½ÐºÐ¸ Ð¿Ð¾ Ð·Ð°Ð¿ÑÐ¾ÑÑ Ð¼ÑÐ·ÐµÐ¹ Ð¼ÑÑÐ¾ÑÐ°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75656" y="1196752"/>
            <a:ext cx="6048672" cy="453650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Реши задачу</a:t>
            </a:r>
            <a:endParaRPr lang="ru-RU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32101" t="29270" r="27627" b="43683"/>
          <a:stretch>
            <a:fillRect/>
          </a:stretch>
        </p:blipFill>
        <p:spPr bwMode="auto">
          <a:xfrm>
            <a:off x="395536" y="1772816"/>
            <a:ext cx="8577423" cy="32403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 что можно истратить накопленные деньги?</a:t>
            </a:r>
            <a:endParaRPr lang="ru-RU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>
              <a:buNone/>
            </a:pPr>
            <a:r>
              <a:rPr lang="ru-RU" sz="3600" dirty="0" smtClean="0"/>
              <a:t>В упаковке новой, ярок</a:t>
            </a:r>
          </a:p>
          <a:p>
            <a:pPr>
              <a:buNone/>
            </a:pPr>
            <a:r>
              <a:rPr lang="ru-RU" sz="3600" dirty="0" smtClean="0"/>
              <a:t>В комнате стоит…</a:t>
            </a:r>
          </a:p>
          <a:p>
            <a:pPr>
              <a:buNone/>
            </a:pPr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sz="half" idx="2"/>
          </p:nvPr>
        </p:nvSpPr>
        <p:spPr>
          <a:xfrm>
            <a:off x="4572000" y="1600200"/>
            <a:ext cx="4392488" cy="4525963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Он коричневый и сладкий, </a:t>
            </a:r>
          </a:p>
          <a:p>
            <a:pPr>
              <a:buNone/>
            </a:pPr>
            <a:r>
              <a:rPr lang="ru-RU" dirty="0" smtClean="0"/>
              <a:t>Любят есть его ребятки. </a:t>
            </a:r>
          </a:p>
          <a:p>
            <a:pPr>
              <a:buNone/>
            </a:pPr>
            <a:r>
              <a:rPr lang="ru-RU" dirty="0" smtClean="0"/>
              <a:t>Взрослый тоже очень рад </a:t>
            </a:r>
          </a:p>
          <a:p>
            <a:pPr>
              <a:buNone/>
            </a:pPr>
            <a:r>
              <a:rPr lang="ru-RU" dirty="0" smtClean="0"/>
              <a:t>Скушать вкусный…</a:t>
            </a:r>
            <a:endParaRPr lang="ru-RU" dirty="0"/>
          </a:p>
        </p:txBody>
      </p:sp>
      <p:pic>
        <p:nvPicPr>
          <p:cNvPr id="2050" name="Picture 2" descr="ÐÐ°ÑÑÐ¸Ð½ÐºÐ¸ Ð¿Ð¾ Ð·Ð°Ð¿ÑÐ¾ÑÑ Ð¿Ð¾Ð´Ð°ÑÐ¾Ðº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27584" y="3501008"/>
            <a:ext cx="2736304" cy="2736304"/>
          </a:xfrm>
          <a:prstGeom prst="rect">
            <a:avLst/>
          </a:prstGeom>
          <a:noFill/>
        </p:spPr>
      </p:pic>
      <p:pic>
        <p:nvPicPr>
          <p:cNvPr id="2052" name="Picture 4" descr="ÐÐ°ÑÑÐ¸Ð½ÐºÐ¸ Ð¿Ð¾ Ð·Ð°Ð¿ÑÐ¾ÑÑ ÑÐ¾ÐºÐ¾Ð»Ð°Ð´ ÐºÐ»Ð¸Ð¿Ð°ÑÑ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2206154">
            <a:off x="5137532" y="3238256"/>
            <a:ext cx="3108814" cy="403244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Можно купить </a:t>
            </a:r>
            <a:endParaRPr lang="ru-RU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6386" name="AutoShape 2" descr="ÐÐ°ÑÑÐ¸Ð½ÐºÐ¸ Ð¿Ð¾ Ð·Ð°Ð¿ÑÐ¾ÑÑ Ð¼Ð°ÑÐºÐ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6388" name="AutoShape 4" descr="ÐÐ°ÑÑÐ¸Ð½ÐºÐ¸ Ð¿Ð¾ Ð·Ð°Ð¿ÑÐ¾ÑÑ Ð¼Ð°ÑÐºÐ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6390" name="Picture 6" descr="ÐÐ°ÑÑÐ¸Ð½ÐºÐ¸ Ð¿Ð¾ Ð·Ð°Ð¿ÑÐ¾ÑÑ Ð¼Ð°ÑÐºÐ°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1340768"/>
            <a:ext cx="3082843" cy="2520280"/>
          </a:xfrm>
          <a:prstGeom prst="rect">
            <a:avLst/>
          </a:prstGeom>
          <a:noFill/>
        </p:spPr>
      </p:pic>
      <p:pic>
        <p:nvPicPr>
          <p:cNvPr id="16392" name="Picture 8" descr="ÐÐ°ÑÑÐ¸Ð½ÐºÐ¸ Ð¿Ð¾ Ð·Ð°Ð¿ÑÐ¾ÑÑ ÑÐµÐ´ÐºÐ°Ñ Ð¼Ð¾Ð½ÐµÑÐ°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932040" y="1340768"/>
            <a:ext cx="2952328" cy="2952328"/>
          </a:xfrm>
          <a:prstGeom prst="rect">
            <a:avLst/>
          </a:prstGeom>
          <a:noFill/>
        </p:spPr>
      </p:pic>
      <p:pic>
        <p:nvPicPr>
          <p:cNvPr id="16394" name="Picture 10" descr="ÐÐ°ÑÑÐ¸Ð½ÐºÐ¸ Ð¿Ð¾ Ð·Ð°Ð¿ÑÐ¾ÑÑ ÑÐµÐ´ÐºÐ°Ñ Ð¾ÑÐºÑÑÑÐºÐ°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23728" y="4005064"/>
            <a:ext cx="3387271" cy="266429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Кто что коллекционировал?</a:t>
            </a:r>
            <a:endParaRPr lang="ru-RU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827584" y="5085184"/>
            <a:ext cx="3678560" cy="752947"/>
          </a:xfrm>
        </p:spPr>
        <p:txBody>
          <a:bodyPr/>
          <a:lstStyle/>
          <a:p>
            <a:pPr>
              <a:buNone/>
            </a:pPr>
            <a:r>
              <a:rPr lang="ru-RU" b="1" i="1" dirty="0" smtClean="0"/>
              <a:t>Виктор Гюго</a:t>
            </a:r>
            <a:endParaRPr lang="ru-RU" b="1" i="1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0" y="5085184"/>
            <a:ext cx="4038600" cy="752947"/>
          </a:xfrm>
        </p:spPr>
        <p:txBody>
          <a:bodyPr/>
          <a:lstStyle/>
          <a:p>
            <a:pPr>
              <a:buNone/>
            </a:pPr>
            <a:r>
              <a:rPr lang="ru-RU" b="1" i="1" dirty="0" smtClean="0"/>
              <a:t>Оноре де Бальзак</a:t>
            </a:r>
            <a:endParaRPr lang="ru-RU" b="1" i="1" dirty="0"/>
          </a:p>
        </p:txBody>
      </p:sp>
      <p:pic>
        <p:nvPicPr>
          <p:cNvPr id="1026" name="Picture 2" descr="ÐÐ°ÑÑÐ¸Ð½ÐºÐ¸ Ð¿Ð¾ Ð·Ð°Ð¿ÑÐ¾ÑÑ Ð³ÑÐ³Ð¾"/>
          <p:cNvPicPr>
            <a:picLocks noChangeAspect="1" noChangeArrowheads="1"/>
          </p:cNvPicPr>
          <p:nvPr/>
        </p:nvPicPr>
        <p:blipFill>
          <a:blip r:embed="rId2" cstate="print">
            <a:lum bright="10000"/>
          </a:blip>
          <a:srcRect/>
          <a:stretch>
            <a:fillRect/>
          </a:stretch>
        </p:blipFill>
        <p:spPr bwMode="auto">
          <a:xfrm>
            <a:off x="755576" y="1484784"/>
            <a:ext cx="2592288" cy="345638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28" name="Picture 4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4008" y="1412776"/>
            <a:ext cx="3024336" cy="365111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30" name="Picture 6" descr="ÐÐ°ÑÑÐ¸Ð½ÐºÐ¸ Ð¿Ð¾ Ð·Ð°Ð¿ÑÐ¾ÑÑ Ð·Ð¾Ð½ÑÐ¸Ðº ÑÑÐ°ÑÐ¸Ð½Ð½ÑÐ¹ ÐºÐ»Ð¸Ð¿Ð°ÑÑ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2125160">
            <a:off x="3278003" y="3131048"/>
            <a:ext cx="1360927" cy="3672408"/>
          </a:xfrm>
          <a:prstGeom prst="rect">
            <a:avLst/>
          </a:prstGeom>
          <a:noFill/>
        </p:spPr>
      </p:pic>
      <p:pic>
        <p:nvPicPr>
          <p:cNvPr id="1032" name="Picture 8" descr="ÐÐ°ÑÑÐ¸Ð½ÐºÐ¸ Ð¿Ð¾ Ð·Ð°Ð¿ÑÐ¾ÑÑ ÑÑÐ°ÑÐ¸Ð½Ð½ÑÐ¹ Ð³Ð°Ð»ÑÑÑÐº ÐºÐ»Ð¸Ð¿Ð°ÑÑ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995936" y="5589240"/>
            <a:ext cx="2520280" cy="111732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Как приумножить деньги?</a:t>
            </a:r>
            <a:endParaRPr lang="ru-RU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Начать коллекционировать</a:t>
            </a:r>
          </a:p>
          <a:p>
            <a:r>
              <a:rPr lang="ru-RU" dirty="0" smtClean="0"/>
              <a:t>Положить деньги в банк</a:t>
            </a:r>
          </a:p>
          <a:p>
            <a:r>
              <a:rPr lang="ru-RU" dirty="0" smtClean="0"/>
              <a:t>Купить ценные бумаги</a:t>
            </a:r>
            <a:endParaRPr lang="ru-RU" dirty="0"/>
          </a:p>
        </p:txBody>
      </p:sp>
      <p:pic>
        <p:nvPicPr>
          <p:cNvPr id="19458" name="Picture 2" descr="ÐÐ°ÑÑÐ¸Ð½ÐºÐ¸ Ð¿Ð¾ Ð·Ð°Ð¿ÑÐ¾ÑÑ Ð±Ð°Ð½Ðº ÐºÐ»Ð¸Ð¿Ð°ÑÑ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88023" y="3356992"/>
            <a:ext cx="4358101" cy="350100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Купить акции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4" name="Picture 4" descr="ÐÐ°ÑÑÐ¸Ð½ÐºÐ¸ Ð¿Ð¾ Ð·Ð°Ð¿ÑÐ¾ÑÑ Ð°ÐºÑÐ¸Ñ ÑÐ±ÐµÑÐ±Ð°Ð½ÐºÐ°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1124744"/>
            <a:ext cx="7560840" cy="541356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25837" t="35634" r="32101" b="27773"/>
          <a:stretch>
            <a:fillRect/>
          </a:stretch>
        </p:blipFill>
        <p:spPr bwMode="auto">
          <a:xfrm>
            <a:off x="179512" y="1052736"/>
            <a:ext cx="8681660" cy="42484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AutoShape 2" descr="ÐÐ°ÑÑÐ¸Ð½ÐºÐ¸ Ð¿Ð¾ Ð·Ð°Ð¿ÑÐ¾ÑÑ Ð¼Ð¸Ð»Ð»Ð¸Ð¾Ð½ÐµÑ ÐºÐ»Ð¸Ð¿Ð°ÑÑ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1508" name="Picture 4" descr="ÐÐ°ÑÑÐ¸Ð½ÐºÐ¸ Ð¿Ð¾ Ð·Ð°Ð¿ÑÐ¾ÑÑ Ð¼Ð¸Ð»Ð»Ð¸Ð¾Ð½ÐµÑ ÐºÐ»Ð¸Ð¿Ð°ÑÑ"/>
          <p:cNvPicPr>
            <a:picLocks noChangeAspect="1" noChangeArrowheads="1"/>
          </p:cNvPicPr>
          <p:nvPr/>
        </p:nvPicPr>
        <p:blipFill>
          <a:blip r:embed="rId2" cstate="print"/>
          <a:srcRect b="7547"/>
          <a:stretch>
            <a:fillRect/>
          </a:stretch>
        </p:blipFill>
        <p:spPr bwMode="auto">
          <a:xfrm>
            <a:off x="1403648" y="332656"/>
            <a:ext cx="6264696" cy="612009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</TotalTime>
  <Words>75</Words>
  <Application>Microsoft Office PowerPoint</Application>
  <PresentationFormat>Экран (4:3)</PresentationFormat>
  <Paragraphs>21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Как приумножить деньги?</vt:lpstr>
      <vt:lpstr>Реши задачу</vt:lpstr>
      <vt:lpstr>На что можно истратить накопленные деньги?</vt:lpstr>
      <vt:lpstr>Можно купить </vt:lpstr>
      <vt:lpstr>Кто что коллекционировал?</vt:lpstr>
      <vt:lpstr>Как приумножить деньги?</vt:lpstr>
      <vt:lpstr>Купить акции </vt:lpstr>
      <vt:lpstr>Презентация PowerPoint</vt:lpstr>
      <vt:lpstr>Презентация PowerPoint</vt:lpstr>
      <vt:lpstr>Презентация PowerPoint</vt:lpstr>
      <vt:lpstr>Можно начать свое дело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Как приумножить деньги?</dc:title>
  <dc:creator>user</dc:creator>
  <cp:lastModifiedBy>CHip</cp:lastModifiedBy>
  <cp:revision>6</cp:revision>
  <dcterms:created xsi:type="dcterms:W3CDTF">2019-02-04T11:53:14Z</dcterms:created>
  <dcterms:modified xsi:type="dcterms:W3CDTF">2020-04-15T14:00:06Z</dcterms:modified>
</cp:coreProperties>
</file>